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801350" cy="28803600"/>
  <p:notesSz cx="9931400" cy="14351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1pPr>
    <a:lvl2pPr marL="220663" indent="2365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2pPr>
    <a:lvl3pPr marL="442913" indent="4714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3pPr>
    <a:lvl4pPr marL="665163" indent="7064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4pPr>
    <a:lvl5pPr marL="887413" indent="9413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5pPr>
    <a:lvl6pPr marL="22860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6pPr>
    <a:lvl7pPr marL="27432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7pPr>
    <a:lvl8pPr marL="32004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8pPr>
    <a:lvl9pPr marL="36576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19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CFF"/>
    <a:srgbClr val="2DAAF7"/>
    <a:srgbClr val="4AA2DE"/>
    <a:srgbClr val="E8F6FE"/>
    <a:srgbClr val="C3E7FD"/>
    <a:srgbClr val="2891D8"/>
    <a:srgbClr val="0F8BD7"/>
    <a:srgbClr val="1880CE"/>
    <a:srgbClr val="1675BC"/>
    <a:srgbClr val="088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 varScale="1">
        <p:scale>
          <a:sx n="16" d="100"/>
          <a:sy n="16" d="100"/>
        </p:scale>
        <p:origin x="2098" y="48"/>
      </p:cViewPr>
      <p:guideLst>
        <p:guide orient="horz" pos="921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451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7638" y="1076325"/>
            <a:ext cx="2017712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6816725"/>
            <a:ext cx="72834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0338" y="992188"/>
            <a:ext cx="4875212" cy="129984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198" y="6400327"/>
            <a:ext cx="8550927" cy="48002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909" y="15041619"/>
            <a:ext cx="7561059" cy="73616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D8C38-6328-47D6-B12A-4D8D3D7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F6531-BB98-41A1-A5B5-E7EBFACDD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AE93E-6C6B-4BAB-89AC-84A17138D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1E28D-3A5C-4F21-AC0F-FBBD801196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2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4FD48-629D-4DD2-8BCC-FD66A641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9419C-4E5F-426B-8561-BE3C5F399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DEC28-8124-4F2F-90AD-7E9804927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8FE65-0AC9-49AC-823A-0011DB02A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4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95835" y="2559275"/>
            <a:ext cx="2295160" cy="230430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0358" y="2559275"/>
            <a:ext cx="6831114" cy="230430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BCD32-A084-44A5-A0D0-31FA660FD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32C82-BFDC-4B96-ACEB-6EDF51FAA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1663B-97B7-4E75-A37F-A619B2E56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F8DF1-AE6A-443E-BB86-5F64B41D8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02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56" y="2559277"/>
            <a:ext cx="9180638" cy="48013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427859" y="8320851"/>
            <a:ext cx="4563137" cy="858895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427859" y="17012348"/>
            <a:ext cx="4563137" cy="8590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37CC85-17B1-41A0-AC3A-0CE82892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69D01-324A-4BA3-B9F0-DE11CF391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90BAB-93A3-46D8-B923-4BA8A45AF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56DB-E32F-4720-AB5C-F03086091F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1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395" y="18508818"/>
            <a:ext cx="9181204" cy="572098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395" y="12207833"/>
            <a:ext cx="9181204" cy="6300987"/>
          </a:xfrm>
        </p:spPr>
        <p:txBody>
          <a:bodyPr anchor="b"/>
          <a:lstStyle>
            <a:lvl1pPr marL="0" indent="0">
              <a:buNone/>
              <a:defRPr sz="1000"/>
            </a:lvl1pPr>
            <a:lvl2pPr marL="222176" indent="0">
              <a:buNone/>
              <a:defRPr sz="900"/>
            </a:lvl2pPr>
            <a:lvl3pPr marL="444352" indent="0">
              <a:buNone/>
              <a:defRPr sz="800"/>
            </a:lvl3pPr>
            <a:lvl4pPr marL="666529" indent="0">
              <a:buNone/>
              <a:defRPr sz="700"/>
            </a:lvl4pPr>
            <a:lvl5pPr marL="888705" indent="0">
              <a:buNone/>
              <a:defRPr sz="700"/>
            </a:lvl5pPr>
            <a:lvl6pPr marL="1110881" indent="0">
              <a:buNone/>
              <a:defRPr sz="700"/>
            </a:lvl6pPr>
            <a:lvl7pPr marL="1333057" indent="0">
              <a:buNone/>
              <a:defRPr sz="700"/>
            </a:lvl7pPr>
            <a:lvl8pPr marL="1555233" indent="0">
              <a:buNone/>
              <a:defRPr sz="700"/>
            </a:lvl8pPr>
            <a:lvl9pPr marL="1777410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C98BA-6BDA-405B-BE9E-4FE94AA95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879D7-75F2-450E-BA32-6B5E65759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CC1C8D-4369-40C3-8D38-703AE91AF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5CB0-C66F-40B4-8442-19627B583E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27859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51C5E-0F6F-428B-B7A7-90B7F2560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094E42-AF66-4CC9-A31B-83FC914C0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1AF9F-A37D-443C-8A09-AF6C38ACA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2E9D-89A6-4052-BFE6-C0845FA659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80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53598"/>
            <a:ext cx="9720875" cy="480024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239" y="6447324"/>
            <a:ext cx="4772097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239" y="9134777"/>
            <a:ext cx="4772097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751" y="6447324"/>
            <a:ext cx="4774362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751" y="9134777"/>
            <a:ext cx="4774362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D224C-6F82-4285-9234-B9CF728D1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A85631-5DAF-4EEC-BC66-C21662D6F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67D524-B58D-4FC3-8815-A6A0B58C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E2677-1837-47FC-9CEE-3E42EF4ABB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0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3665C2-8C2F-44EF-98B1-EFD438198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59CE-532C-426E-B9B7-E7AB568E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5D48B0-3C26-4F05-A6BC-8CD31684D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D8-FAC7-4DD7-9AA0-432FFD79A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44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F2CDF0-FEBD-4040-A9C2-203F717FD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F0F07E-C01B-4783-B1AD-A03D5EFAC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2D995-A6A5-4ED3-A019-A28903BAF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C92C-0300-4241-96CF-D9C01F218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47189"/>
            <a:ext cx="3553448" cy="488035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2800" y="1147190"/>
            <a:ext cx="6038313" cy="245822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238" y="6027546"/>
            <a:ext cx="3553448" cy="19701935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53265-FEFD-4B92-929E-3844ADC5A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82779-C0EE-4337-A367-F759FB829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CE646-07D5-4771-A032-3FC9C0AB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0843F-AAAD-4C87-A678-07CB8A793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347" y="20162307"/>
            <a:ext cx="6480583" cy="238089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347" y="2573162"/>
            <a:ext cx="6480583" cy="17282588"/>
          </a:xfrm>
        </p:spPr>
        <p:txBody>
          <a:bodyPr/>
          <a:lstStyle>
            <a:lvl1pPr marL="0" indent="0">
              <a:buNone/>
              <a:defRPr sz="1600"/>
            </a:lvl1pPr>
            <a:lvl2pPr marL="222176" indent="0">
              <a:buNone/>
              <a:defRPr sz="1400"/>
            </a:lvl2pPr>
            <a:lvl3pPr marL="444352" indent="0">
              <a:buNone/>
              <a:defRPr sz="1200"/>
            </a:lvl3pPr>
            <a:lvl4pPr marL="666529" indent="0">
              <a:buNone/>
              <a:defRPr sz="1000"/>
            </a:lvl4pPr>
            <a:lvl5pPr marL="888705" indent="0">
              <a:buNone/>
              <a:defRPr sz="1000"/>
            </a:lvl5pPr>
            <a:lvl6pPr marL="1110881" indent="0">
              <a:buNone/>
              <a:defRPr sz="1000"/>
            </a:lvl6pPr>
            <a:lvl7pPr marL="1333057" indent="0">
              <a:buNone/>
              <a:defRPr sz="1000"/>
            </a:lvl7pPr>
            <a:lvl8pPr marL="1555233" indent="0">
              <a:buNone/>
              <a:defRPr sz="1000"/>
            </a:lvl8pPr>
            <a:lvl9pPr marL="1777410" indent="0">
              <a:buNone/>
              <a:defRPr sz="1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347" y="22543204"/>
            <a:ext cx="6480583" cy="3379611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BAF390-5313-48E5-A6EA-CE73BFE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2E64E-CCEF-49F5-B904-22E382006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DEF8A-B32B-4FD5-A75F-16A4C00C3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5AD53-C702-43DB-BF06-B9F5DEB91A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6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7"/>
            </a:gs>
            <a:gs pos="50000">
              <a:srgbClr val="000099"/>
            </a:gs>
            <a:gs pos="100000">
              <a:srgbClr val="0000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4DE3F-7A40-47A8-B065-F8BF1E5B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2559050"/>
            <a:ext cx="91821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09DF67-71E9-4816-9A9B-8148073E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8320088"/>
            <a:ext cx="9182100" cy="172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30CCE66F-B1F0-437C-A6A0-02DE793724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55A8AD1E-C7AF-431B-8296-4A2D563755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26244550"/>
            <a:ext cx="34194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ctr"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00097AAB-0B21-48ED-8500-6755D0513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r" defTabSz="2028825" eaLnBrk="1" hangingPunct="1">
              <a:defRPr kumimoji="0" sz="3100">
                <a:ea typeface="新細明體" panose="02020500000000000000" pitchFamily="18" charset="-120"/>
              </a:defRPr>
            </a:lvl1pPr>
          </a:lstStyle>
          <a:p>
            <a:fld id="{DE084F02-ECD6-477F-82A6-9F3C7D892F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222176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444352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666529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888705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760413" indent="-760413" algn="l" defTabSz="20288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kumimoji="1" sz="71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3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6200">
          <a:solidFill>
            <a:schemeClr val="tx1"/>
          </a:solidFill>
          <a:latin typeface="+mn-lt"/>
          <a:ea typeface="+mn-ea"/>
        </a:defRPr>
      </a:lvl2pPr>
      <a:lvl3pPr marL="2535238" indent="-506413" algn="l" defTabSz="2028825" rtl="0" eaLnBrk="0" fontAlgn="base" hangingPunct="0">
        <a:spcBef>
          <a:spcPct val="20000"/>
        </a:spcBef>
        <a:spcAft>
          <a:spcPct val="0"/>
        </a:spcAft>
        <a:buChar char="•"/>
        <a:defRPr kumimoji="1" sz="5300">
          <a:solidFill>
            <a:schemeClr val="tx1"/>
          </a:solidFill>
          <a:latin typeface="+mn-lt"/>
          <a:ea typeface="+mn-ea"/>
        </a:defRPr>
      </a:lvl3pPr>
      <a:lvl4pPr marL="3549650" indent="-506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4pPr>
      <a:lvl5pPr marL="4565650" indent="-506413" algn="l" defTabSz="2028825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5pPr>
      <a:lvl6pPr marL="4788360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6pPr>
      <a:lvl7pPr marL="5010536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7pPr>
      <a:lvl8pPr marL="5232712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8pPr>
      <a:lvl9pPr marL="5454889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76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352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66529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8705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881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3057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55233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741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icbeb@icbeb.or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4251" y="1008312"/>
            <a:ext cx="7502525" cy="1668462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2029673">
              <a:defRPr/>
            </a:pPr>
            <a:r>
              <a:rPr lang="en-US" altLang="zh-TW" sz="43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43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575" y="-1588"/>
            <a:ext cx="10801350" cy="28803601"/>
          </a:xfrm>
          <a:prstGeom prst="rect">
            <a:avLst/>
          </a:prstGeom>
          <a:noFill/>
          <a:ln w="762000" cmpd="thickThin">
            <a:solidFill>
              <a:srgbClr val="4AA2D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46816" tIns="23410" rIns="46816" bIns="23410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 dirty="0">
              <a:solidFill>
                <a:srgbClr val="FAF9F8"/>
              </a:solidFill>
            </a:endParaRPr>
          </a:p>
        </p:txBody>
      </p:sp>
      <p:sp>
        <p:nvSpPr>
          <p:cNvPr id="2052" name="Rectangle 255">
            <a:extLst>
              <a:ext uri="{FF2B5EF4-FFF2-40B4-BE49-F238E27FC236}">
                <a16:creationId xmlns:a16="http://schemas.microsoft.com/office/drawing/2014/main" id="{A0E467A1-9D9C-499C-842E-A5792693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13403263"/>
            <a:ext cx="10802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3" name="Rectangle 421">
            <a:extLst>
              <a:ext uri="{FF2B5EF4-FFF2-40B4-BE49-F238E27FC236}">
                <a16:creationId xmlns:a16="http://schemas.microsoft.com/office/drawing/2014/main" id="{58A89937-4470-4ADF-A018-2E7CC6296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5" y="13374688"/>
            <a:ext cx="1080135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4" name="Rectangle 428">
            <a:extLst>
              <a:ext uri="{FF2B5EF4-FFF2-40B4-BE49-F238E27FC236}">
                <a16:creationId xmlns:a16="http://schemas.microsoft.com/office/drawing/2014/main" id="{B42CADF5-B2DD-487D-848B-F4EABCEBB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13360400"/>
            <a:ext cx="10801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5" name="Line 1534">
            <a:extLst>
              <a:ext uri="{FF2B5EF4-FFF2-40B4-BE49-F238E27FC236}">
                <a16:creationId xmlns:a16="http://schemas.microsoft.com/office/drawing/2014/main" id="{66A717FF-D6A6-46F4-B571-967B0E0BF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115" y="17570152"/>
            <a:ext cx="10044112" cy="0"/>
          </a:xfrm>
          <a:prstGeom prst="line">
            <a:avLst/>
          </a:prstGeom>
          <a:noFill/>
          <a:ln w="127000">
            <a:solidFill>
              <a:srgbClr val="4AA2DE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/>
          <a:lstStyle/>
          <a:p>
            <a:endParaRPr lang="zh-CN" altLang="en-US"/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8613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067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699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12922250"/>
            <a:ext cx="8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746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2400"/>
            <a:ext cx="1651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84475"/>
            <a:ext cx="2143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400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651250"/>
            <a:ext cx="904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5738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4463" y="-144463"/>
            <a:ext cx="234951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590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4331" y="2900835"/>
            <a:ext cx="63896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31" tIns="23415" rIns="46831" bIns="23415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8807450" y="503238"/>
            <a:ext cx="1489075" cy="581025"/>
          </a:xfrm>
          <a:prstGeom prst="horizontalScroll">
            <a:avLst/>
          </a:prstGeom>
          <a:solidFill>
            <a:srgbClr val="4AA2DE"/>
          </a:solidFill>
          <a:ln w="9525" cap="flat" cmpd="sng" algn="ctr">
            <a:solidFill>
              <a:srgbClr val="2DAAF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4435" tIns="22217" rIns="44435" bIns="22217"/>
          <a:lstStyle/>
          <a:p>
            <a:pPr defTabSz="468267" eaLnBrk="1" hangingPunct="1">
              <a:defRPr/>
            </a:pPr>
            <a:r>
              <a:rPr lang="en-US" altLang="zh-TW" sz="2400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Paper No.</a:t>
            </a:r>
            <a:endParaRPr lang="zh-TW" altLang="en-US" sz="2400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3" name="TextBox 62">
            <a:extLst>
              <a:ext uri="{FF2B5EF4-FFF2-40B4-BE49-F238E27FC236}">
                <a16:creationId xmlns:a16="http://schemas.microsoft.com/office/drawing/2014/main" id="{4402F97F-3660-416A-ABF7-90C56EA8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31" y="4900546"/>
            <a:ext cx="9951851" cy="104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300" dirty="0">
                <a:latin typeface="+mn-lt"/>
                <a:ea typeface="標楷體" pitchFamily="65" charset="-128"/>
              </a:rPr>
              <a:t>1) X Racks &amp; Base Fabric Canvases (</a:t>
            </a:r>
            <a:r>
              <a:rPr lang="en-AU" altLang="zh-CN" sz="2300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160 cm × 60 cm</a:t>
            </a:r>
            <a:r>
              <a:rPr lang="en-US" altLang="zh-CN" sz="2300" dirty="0">
                <a:latin typeface="+mn-lt"/>
                <a:ea typeface="標楷體" pitchFamily="65" charset="-128"/>
              </a:rPr>
              <a:t>),</a:t>
            </a:r>
            <a:r>
              <a:rPr lang="en-US" altLang="zh-CN" sz="2300" dirty="0">
                <a:ea typeface="標楷體" pitchFamily="65" charset="-128"/>
              </a:rPr>
              <a:t> portrait (vertical) format</a:t>
            </a:r>
            <a:endParaRPr lang="en-US" altLang="zh-CN" sz="2300" dirty="0">
              <a:latin typeface="+mn-lt"/>
              <a:ea typeface="標楷體" pitchFamily="65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300" dirty="0">
                <a:latin typeface="+mn-lt"/>
                <a:ea typeface="標楷體" pitchFamily="65" charset="-128"/>
              </a:rPr>
              <a:t>2) Adhesive Tapes or Clamps</a:t>
            </a:r>
            <a:endParaRPr lang="en-US" altLang="zh-CN" sz="2300" b="1" dirty="0">
              <a:latin typeface="+mn-lt"/>
              <a:ea typeface="標楷體" pitchFamily="65" charset="-128"/>
            </a:endParaRPr>
          </a:p>
        </p:txBody>
      </p:sp>
      <p:pic>
        <p:nvPicPr>
          <p:cNvPr id="2101" name="图片 7">
            <a:extLst>
              <a:ext uri="{FF2B5EF4-FFF2-40B4-BE49-F238E27FC236}">
                <a16:creationId xmlns:a16="http://schemas.microsoft.com/office/drawing/2014/main" id="{2551CFAD-8C5C-4A0D-9A45-D8A18B303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716" y="18742796"/>
            <a:ext cx="6302375" cy="817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同心圆 51">
            <a:extLst>
              <a:ext uri="{FF2B5EF4-FFF2-40B4-BE49-F238E27FC236}">
                <a16:creationId xmlns:a16="http://schemas.microsoft.com/office/drawing/2014/main" id="{6F77C15C-DB8A-41B2-9D14-7D8F7BC7C821}"/>
              </a:ext>
            </a:extLst>
          </p:cNvPr>
          <p:cNvSpPr/>
          <p:nvPr/>
        </p:nvSpPr>
        <p:spPr bwMode="auto">
          <a:xfrm>
            <a:off x="10585450" y="-112713"/>
            <a:ext cx="260350" cy="25717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3" name="同心圆 52">
            <a:extLst>
              <a:ext uri="{FF2B5EF4-FFF2-40B4-BE49-F238E27FC236}">
                <a16:creationId xmlns:a16="http://schemas.microsoft.com/office/drawing/2014/main" id="{8B6C956B-DFEB-431B-9847-5BB21B3ADBF7}"/>
              </a:ext>
            </a:extLst>
          </p:cNvPr>
          <p:cNvSpPr/>
          <p:nvPr/>
        </p:nvSpPr>
        <p:spPr bwMode="auto">
          <a:xfrm>
            <a:off x="-144463" y="-112713"/>
            <a:ext cx="260351" cy="25717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4" name="同心圆 53">
            <a:extLst>
              <a:ext uri="{FF2B5EF4-FFF2-40B4-BE49-F238E27FC236}">
                <a16:creationId xmlns:a16="http://schemas.microsoft.com/office/drawing/2014/main" id="{B028B52E-0BDF-4DF5-89C6-CAE20280DB80}"/>
              </a:ext>
            </a:extLst>
          </p:cNvPr>
          <p:cNvSpPr/>
          <p:nvPr/>
        </p:nvSpPr>
        <p:spPr bwMode="auto">
          <a:xfrm>
            <a:off x="10656888" y="28617863"/>
            <a:ext cx="260350" cy="257175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5" name="同心圆 54">
            <a:extLst>
              <a:ext uri="{FF2B5EF4-FFF2-40B4-BE49-F238E27FC236}">
                <a16:creationId xmlns:a16="http://schemas.microsoft.com/office/drawing/2014/main" id="{3E112334-E776-40B9-BAF6-C1627E47E4A7}"/>
              </a:ext>
            </a:extLst>
          </p:cNvPr>
          <p:cNvSpPr/>
          <p:nvPr/>
        </p:nvSpPr>
        <p:spPr bwMode="auto">
          <a:xfrm>
            <a:off x="-144463" y="28587700"/>
            <a:ext cx="260351" cy="257175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pic>
        <p:nvPicPr>
          <p:cNvPr id="6" name="图片 5" descr="图片包含 物体&#10;&#10;描述已自动生成">
            <a:extLst>
              <a:ext uri="{FF2B5EF4-FFF2-40B4-BE49-F238E27FC236}">
                <a16:creationId xmlns:a16="http://schemas.microsoft.com/office/drawing/2014/main" id="{F7809A5A-AE3A-4426-83E1-EAC0E2985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6" y="297228"/>
            <a:ext cx="2882626" cy="1127984"/>
          </a:xfrm>
          <a:prstGeom prst="rect">
            <a:avLst/>
          </a:prstGeom>
        </p:spPr>
      </p:pic>
      <p:sp>
        <p:nvSpPr>
          <p:cNvPr id="56" name="Rectangle 2170">
            <a:extLst>
              <a:ext uri="{FF2B5EF4-FFF2-40B4-BE49-F238E27FC236}">
                <a16:creationId xmlns:a16="http://schemas.microsoft.com/office/drawing/2014/main" id="{277E84E1-D8D7-45CF-ACBD-2B56E4E71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38" y="3878783"/>
            <a:ext cx="6389685" cy="629264"/>
          </a:xfrm>
          <a:prstGeom prst="rect">
            <a:avLst/>
          </a:prstGeom>
          <a:solidFill>
            <a:srgbClr val="E8F6FE"/>
          </a:solidFill>
          <a:ln w="9525">
            <a:solidFill>
              <a:srgbClr val="FFCC0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</p:spPr>
        <p:txBody>
          <a:bodyPr lIns="202794" tIns="101397" rIns="202794" bIns="101397"/>
          <a:lstStyle/>
          <a:p>
            <a:r>
              <a:rPr lang="en-US" altLang="zh-CN" sz="2800" b="1" dirty="0"/>
              <a:t>Materials Provided by the Organizer: </a:t>
            </a:r>
          </a:p>
        </p:txBody>
      </p:sp>
      <p:sp>
        <p:nvSpPr>
          <p:cNvPr id="58" name="TextBox 62">
            <a:extLst>
              <a:ext uri="{FF2B5EF4-FFF2-40B4-BE49-F238E27FC236}">
                <a16:creationId xmlns:a16="http://schemas.microsoft.com/office/drawing/2014/main" id="{88C30265-D50A-444C-A45E-EECA9C686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155" y="7489032"/>
            <a:ext cx="9447791" cy="451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/>
            <a:r>
              <a:rPr lang="en-US" altLang="zh-CN" sz="2300" dirty="0">
                <a:latin typeface="+mn-lt"/>
              </a:rPr>
              <a:t> Please send your poster back to the </a:t>
            </a:r>
            <a:r>
              <a:rPr lang="en-AU" altLang="zh-CN" sz="2300" dirty="0">
                <a:latin typeface="+mn-lt"/>
              </a:rPr>
              <a:t>conference committee via e-mail: </a:t>
            </a:r>
            <a:r>
              <a:rPr lang="en-US" altLang="zh-CN" sz="2300" dirty="0">
                <a:latin typeface="+mn-lt"/>
                <a:hlinkClick r:id="rId5"/>
              </a:rPr>
              <a:t>icbeb@icbeb.org</a:t>
            </a:r>
            <a:r>
              <a:rPr lang="en-AU" altLang="zh-CN" sz="2300" dirty="0">
                <a:latin typeface="+mn-lt"/>
              </a:rPr>
              <a:t>. </a:t>
            </a:r>
          </a:p>
          <a:p>
            <a:pPr>
              <a:buNone/>
            </a:pPr>
            <a:endParaRPr lang="en-AU" altLang="zh-CN" sz="2300" dirty="0">
              <a:latin typeface="+mn-lt"/>
            </a:endParaRPr>
          </a:p>
          <a:p>
            <a:r>
              <a:rPr lang="en-US" altLang="zh-CN" sz="2300" dirty="0">
                <a:latin typeface="+mn-lt"/>
              </a:rPr>
              <a:t> For the presenters providing their poster by </a:t>
            </a:r>
            <a:r>
              <a:rPr lang="en-US" altLang="zh-CN" sz="2300" b="1" dirty="0">
                <a:solidFill>
                  <a:srgbClr val="FF0000"/>
                </a:solidFill>
                <a:latin typeface="+mn-lt"/>
              </a:rPr>
              <a:t>September 20th, 2019</a:t>
            </a:r>
            <a:r>
              <a:rPr lang="en-US" altLang="zh-CN" sz="2300" dirty="0">
                <a:latin typeface="+mn-lt"/>
              </a:rPr>
              <a:t>, Conference will print the posters for free.</a:t>
            </a:r>
          </a:p>
          <a:p>
            <a:endParaRPr lang="en-US" altLang="zh-CN" sz="2300" dirty="0">
              <a:latin typeface="+mn-lt"/>
            </a:endParaRPr>
          </a:p>
          <a:p>
            <a:pPr algn="just"/>
            <a:r>
              <a:rPr lang="en-US" altLang="zh-CN" sz="2300" dirty="0">
                <a:latin typeface="+mn-lt"/>
              </a:rPr>
              <a:t> If you failed to complete the poster by that time, please print the poster by yourself and bring it to the conference. </a:t>
            </a:r>
            <a:r>
              <a:rPr lang="en-US" altLang="zh-CN" sz="2300" dirty="0">
                <a:ea typeface="標楷體" pitchFamily="65" charset="-128"/>
              </a:rPr>
              <a:t>Do not change the page size. Please make four holes in the four sides of the poster, which will make it easy to be displayed.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300" dirty="0">
              <a:latin typeface="+mn-lt"/>
              <a:ea typeface="標楷體" pitchFamily="65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zh-CN" sz="190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9" name="Rectangle 2170">
            <a:extLst>
              <a:ext uri="{FF2B5EF4-FFF2-40B4-BE49-F238E27FC236}">
                <a16:creationId xmlns:a16="http://schemas.microsoft.com/office/drawing/2014/main" id="{7F427A50-43F9-4036-8B0D-9B276F879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518" y="6304573"/>
            <a:ext cx="2936965" cy="629264"/>
          </a:xfrm>
          <a:prstGeom prst="rect">
            <a:avLst/>
          </a:prstGeom>
          <a:solidFill>
            <a:srgbClr val="E8F6FE"/>
          </a:solidFill>
          <a:ln w="9525">
            <a:solidFill>
              <a:srgbClr val="FFCC0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</p:spPr>
        <p:txBody>
          <a:bodyPr lIns="202794" tIns="101397" rIns="202794" bIns="101397"/>
          <a:lstStyle/>
          <a:p>
            <a:r>
              <a:rPr lang="en-US" altLang="zh-CN" sz="2800" b="1" dirty="0"/>
              <a:t>Poster Printing: </a:t>
            </a:r>
          </a:p>
        </p:txBody>
      </p:sp>
      <p:sp>
        <p:nvSpPr>
          <p:cNvPr id="61" name="Rectangle 2170">
            <a:extLst>
              <a:ext uri="{FF2B5EF4-FFF2-40B4-BE49-F238E27FC236}">
                <a16:creationId xmlns:a16="http://schemas.microsoft.com/office/drawing/2014/main" id="{F6E04E14-2D42-4357-A97F-BB60979E2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900" y="12225922"/>
            <a:ext cx="4364743" cy="629264"/>
          </a:xfrm>
          <a:prstGeom prst="rect">
            <a:avLst/>
          </a:prstGeom>
          <a:solidFill>
            <a:srgbClr val="E8F6FE"/>
          </a:solidFill>
          <a:ln w="9525">
            <a:solidFill>
              <a:srgbClr val="FFCC0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</p:spPr>
        <p:txBody>
          <a:bodyPr lIns="202794" tIns="101397" rIns="202794" bIns="101397"/>
          <a:lstStyle/>
          <a:p>
            <a:r>
              <a:rPr lang="en-US" altLang="zh-CN" sz="2800" b="1" dirty="0">
                <a:latin typeface="Palatino Linotype" pitchFamily="18" charset="0"/>
              </a:rPr>
              <a:t>Best Poster(s) Selection</a:t>
            </a:r>
            <a:endParaRPr lang="en-US" altLang="zh-CN" sz="2800" dirty="0">
              <a:latin typeface="Palatino Linotype" pitchFamily="18" charset="0"/>
            </a:endParaRPr>
          </a:p>
        </p:txBody>
      </p:sp>
      <p:sp>
        <p:nvSpPr>
          <p:cNvPr id="62" name="TextBox 62">
            <a:extLst>
              <a:ext uri="{FF2B5EF4-FFF2-40B4-BE49-F238E27FC236}">
                <a16:creationId xmlns:a16="http://schemas.microsoft.com/office/drawing/2014/main" id="{C056100F-D762-4685-A029-E75955F08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89" y="13569926"/>
            <a:ext cx="9951851" cy="124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571500" indent="-571500">
              <a:buFont typeface="Wingdings" pitchFamily="2" charset="2"/>
              <a:buChar char="ü"/>
            </a:pPr>
            <a:r>
              <a:rPr lang="en-US" altLang="zh-CN" sz="2300" dirty="0">
                <a:latin typeface="+mj-lt"/>
              </a:rPr>
              <a:t>Originality, Novelty, and Layout of the poster;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altLang="zh-CN" sz="2300" dirty="0">
                <a:latin typeface="+mj-lt"/>
              </a:rPr>
              <a:t>Onsite interpretation from the presenter.</a:t>
            </a:r>
          </a:p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7CC75-4E12-402B-B58B-29944258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4" y="15191665"/>
            <a:ext cx="9951851" cy="3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5" name="TextBox 62">
            <a:extLst>
              <a:ext uri="{FF2B5EF4-FFF2-40B4-BE49-F238E27FC236}">
                <a16:creationId xmlns:a16="http://schemas.microsoft.com/office/drawing/2014/main" id="{E90884B2-8C5D-4A2C-AEDA-FD26A5833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522" y="15076719"/>
            <a:ext cx="9493194" cy="117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r>
              <a:rPr lang="en-US" altLang="zh-CN" sz="2300" b="1" dirty="0">
                <a:latin typeface="+mj-lt"/>
              </a:rPr>
              <a:t>Note:</a:t>
            </a:r>
          </a:p>
          <a:p>
            <a:pPr>
              <a:buNone/>
            </a:pPr>
            <a:r>
              <a:rPr lang="en-US" altLang="zh-CN" sz="2300" dirty="0">
                <a:latin typeface="+mj-lt"/>
              </a:rPr>
              <a:t>*Presenter is required to stand by his/her poster. All presenters are responsible for removing their posters after presentation time.</a:t>
            </a:r>
          </a:p>
        </p:txBody>
      </p:sp>
      <p:sp>
        <p:nvSpPr>
          <p:cNvPr id="66" name="Rectangle 2170">
            <a:extLst>
              <a:ext uri="{FF2B5EF4-FFF2-40B4-BE49-F238E27FC236}">
                <a16:creationId xmlns:a16="http://schemas.microsoft.com/office/drawing/2014/main" id="{446211D0-B9BC-4329-AD3E-49FD57372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968" y="17211590"/>
            <a:ext cx="2851795" cy="629264"/>
          </a:xfrm>
          <a:prstGeom prst="rect">
            <a:avLst/>
          </a:prstGeom>
          <a:solidFill>
            <a:srgbClr val="E8F6FE"/>
          </a:solidFill>
          <a:ln w="9525">
            <a:solidFill>
              <a:srgbClr val="FFCC0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</p:spPr>
        <p:txBody>
          <a:bodyPr lIns="202794" tIns="101397" rIns="202794" bIns="101397"/>
          <a:lstStyle/>
          <a:p>
            <a:r>
              <a:rPr lang="en-US" altLang="zh-CN" sz="2800" b="1" dirty="0">
                <a:latin typeface="Palatino Linotype" pitchFamily="18" charset="0"/>
              </a:rPr>
              <a:t>Poster Sample</a:t>
            </a:r>
            <a:endParaRPr lang="en-US" altLang="zh-CN" sz="2800" dirty="0">
              <a:latin typeface="Palatino Linotype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720155" y="2376464"/>
            <a:ext cx="2014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latin typeface="+mj-lt"/>
              </a:rPr>
              <a:t>Affiliation’s Logo Goes here if any</a:t>
            </a:r>
            <a:endParaRPr lang="zh-CN" altLang="en-US" sz="1900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721967" y="2216110"/>
            <a:ext cx="2014412" cy="952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6722</TotalTime>
  <Words>198</Words>
  <Application>Microsoft Office PowerPoint</Application>
  <PresentationFormat>自定义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Palatino Linotype</vt:lpstr>
      <vt:lpstr>Times New Roman</vt:lpstr>
      <vt:lpstr>Wingdings</vt:lpstr>
      <vt:lpstr>Sakura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3119777294@qq.com</cp:lastModifiedBy>
  <cp:revision>831</cp:revision>
  <cp:lastPrinted>2002-03-27T11:30:05Z</cp:lastPrinted>
  <dcterms:created xsi:type="dcterms:W3CDTF">2001-11-06T12:26:33Z</dcterms:created>
  <dcterms:modified xsi:type="dcterms:W3CDTF">2019-07-31T06:10:47Z</dcterms:modified>
</cp:coreProperties>
</file>